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D90B-B4A9-E516-D90D-DF01C0E89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7EE16-451B-EBDA-DFDC-B26BD0B62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78C3-6C6B-3090-D781-B10EF15F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4A353-1F23-C6E8-06A0-C43DEF0E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5A636-6E05-DBDB-C285-FEF7A28C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1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D5A1B-FEC7-6D53-620D-CA63C650E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4B8CC-803F-6212-6CDF-60388915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3D3B6-EA04-2D7D-A309-A166BF65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BA6CF-38DE-A3F4-5451-A837F9EF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93A2-896D-E47D-215D-936617FE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5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EA6FD0-3D9D-EACB-8A83-423F51802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29EBB-F4EA-D689-A351-B422D5847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7ED17-D3CE-B599-5BB7-97023A69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379DC-A2B5-CD10-0FD9-95CCB87D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7D4C1-5A58-173F-ECDB-911099A5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9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2718-68DA-4BA2-88D8-069510D4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7F8CA-E468-69C2-5A55-C841B9613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ECDC1-DA93-279A-4B3D-5650FBBF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78BB7-B79D-3197-84B8-EF5C16CB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A4BE0-F45D-A483-1A0D-CB992B590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71910-0697-216C-72B8-2A1FA9EF0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A1D02-499B-B2FE-A5B1-0C033D1D7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2F24-BB0F-9DEC-B3C6-CE13EC96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6C8A1-19B0-6B14-4E4E-31E037C3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CE20A-615C-5D08-EBE5-2F2F0209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B98DB-ADA8-31CE-8AF5-30C93C7D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4D7AC-1645-9260-5F07-68FA3F03A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11E26-D600-6EB2-A932-B8B823B8A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FBEF5-7BCC-D782-8771-65F997F3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CC90B-515E-1A17-2EF7-8D430C54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71DA-B324-D2B5-0AF0-9351AF05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8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F3986-2BD8-55D7-CA1D-F5CF337C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5E64E-5DA1-B0ED-570B-E3E60B425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39ECF-2895-327F-02B2-F2CE0759D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CD7A58-EE8D-1937-608B-9D886B97A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DA34C9-1990-7479-615C-204A714ED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BBC19E-90C1-7956-BF84-9F28742D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5FF104-2EA2-BAFB-01AD-3528137F8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F2B867-98BA-479C-05F5-4520BB7F1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6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1AE9-854C-7399-4245-4D17D7E1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D8BD8-5533-B888-8ECD-63E93D55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BBD7E-F551-1FAC-6EB9-45E314C8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14579-20CE-1AED-D1D7-2DD4D2DB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25A678-ED5D-B69A-6E98-22C43B106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BD42A5-BED7-0E31-C83A-E903A3A6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2DC00-B739-5913-2BA0-4BC9A921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5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6AADD-838F-AA01-F9A3-76BC0B987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77327-B4E3-E67D-F702-CFD6F2043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F4217F-E7C8-116F-9DF9-5A1B50C5E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BCF07-EC38-B2B7-1DD1-1459FFDC9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95657-15C4-3A03-5614-C0D950FE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208DF-3305-04AD-C482-3CFF5832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5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6A1-01B4-8173-30DF-2218F7A6A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4E6F9-8AB6-762E-3267-5D9FCAC9A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D45F37-4E89-BF0D-0C09-6FBFC72C6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55BEE-EA95-AAF9-20A2-52FC0642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8A594-E30F-AC93-1C70-16EB77886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C9C46-6BEC-4554-CC1C-9179573D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9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C1F0E-1764-7E7A-31C4-8B9C4C4B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1FEDB-D8D0-A1A4-2589-F74CEA725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F536A-412C-BAC1-E97F-5EE79B456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F978EB-0DF2-4510-8B8E-5936DE5AD8E5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79213-0CF8-A32E-F87D-D166F448F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B1696-8B6D-A4AE-0481-A6969A084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97094B-E848-487D-9C61-FF139182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with text and images&#10;&#10;AI-generated content may be incorrect.">
            <a:extLst>
              <a:ext uri="{FF2B5EF4-FFF2-40B4-BE49-F238E27FC236}">
                <a16:creationId xmlns:a16="http://schemas.microsoft.com/office/drawing/2014/main" id="{E887C97A-856A-8F52-7EDB-63B4854F8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3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Enright</dc:creator>
  <cp:lastModifiedBy>Megan Enright</cp:lastModifiedBy>
  <cp:revision>2</cp:revision>
  <dcterms:created xsi:type="dcterms:W3CDTF">2025-02-12T20:29:56Z</dcterms:created>
  <dcterms:modified xsi:type="dcterms:W3CDTF">2025-04-10T14:34:50Z</dcterms:modified>
</cp:coreProperties>
</file>