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D3B1C-6FAC-FF6E-7433-A45CD7E69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685B9-4846-3B0A-0485-0EAC36BBC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50C14-EC07-A36D-948A-62B1D3453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B817-3FA1-115A-C1F8-2658E995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78D91-6ABD-106C-3C4D-E529E33F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7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B3CA9-4716-A259-2835-57424023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9D788-D80B-84AF-C1E8-70645B586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8BF33-3C72-2C0A-0D8B-F5EDC605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354F3-4E78-DD8E-4B59-EE39B909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E1AD5-82FD-1101-EC87-AFB80C64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6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EE70D-C1F5-C0B6-8132-ABE88A456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5136A-0E52-DD4E-2FC6-5F4043F96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433E7-1628-9093-CDAD-D5DFF6295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A5603-F2C6-2068-5E60-4CBE66045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7A2EF-F801-474B-F6A8-F55AC6AA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0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EF21-F9B5-DC74-0FDF-E8DABB727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30EC4-8D78-E7E3-A58E-76B50080D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6FD3A-7603-DED3-35AF-488E6F7B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D0EE6-9C1E-AEE7-4877-8335629F4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AC88F-9FA2-EC10-3DEE-12EFBDF8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DD673-5729-0E13-ACEF-9E5C08F03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C05AC-390B-CAFB-D47C-3038F8557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AE34-9987-6250-10B9-C89A4D72A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94AE0-F812-B51C-8529-F25FEBB2E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000B2-3407-FB2F-F8A4-3E6B0672A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1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5E236-780B-134D-9972-B73310060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5FF73-F85D-9E73-269E-1DF5FE370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DEBC7-7B5A-88CD-6315-9C1C99B3F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AC043-6331-90AD-D4FC-474ADB72E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95771-65EF-233A-2084-751BE3417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F9521-A809-B7D5-79B4-1F301F4B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5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4221-B96E-1EDA-2F90-DDF9DDC3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15616-33BD-6559-9DFB-7A6061167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4B51A5-3777-40B8-B4A9-FA0E321F2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F6A55-BE17-C3FE-E083-E5F03488C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A9940-5D6E-EC23-13B4-DC524510E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A4CDF7-2507-5BA8-A3A5-66F26296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6742E5-2FBC-7956-C2B0-891C3640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224977-7AB2-27DE-F53B-712F0F1D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2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1F55A-6549-A40A-9E2E-11231A29B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8B8D48-ECD9-D37E-4CAE-D1AC0082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467752-4131-43EE-8B6B-0162C8F6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0D53AC-A1BD-E524-1361-AD1AE7A7C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5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37ED9-B212-BC4A-49E8-8FD5E2A9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E79397-3852-5412-6E39-B7146DCAB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1635A-52D5-C571-A63D-9C3648A61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2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467C5-65E4-1AA9-99D0-D639015AF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1C9CF-BE57-1AEC-FA38-8E89BE9E4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10B524-0784-E6B9-09F7-E0BBB3781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0CAF0-E772-8C28-4CE3-57405B5FE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56FE6-0CDD-4CE4-81C4-FC7DB2F55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694D6-98FA-3D31-09D9-8414F003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2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78021-10D7-6F46-A377-10E4E1F72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5E5F44-F069-C7D5-3C28-01FF64BC8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B2104-CF70-C1AE-AAE0-51EE3CC38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768CE-6233-B83B-A9D1-210447828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D76D8-5E78-AD4F-840F-DE2468F6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95C72-B4FC-28ED-E793-5A7D8FF6F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5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18D6CE-5F27-0935-BD66-293470DC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329C5-195B-0C26-5E1E-941EB76CA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CF9E6-6F7D-C905-1100-99634504E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6CDA45-23BC-46DE-9C46-ED39A963AE4B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32295-4E90-B7C1-63DB-738485D5F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A1051-07A6-7DDB-BC76-D8D19FE6D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12BA79-8781-4B34-AECF-CF4184628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with text and images of different types of objects&#10;&#10;AI-generated content may be incorrect.">
            <a:extLst>
              <a:ext uri="{FF2B5EF4-FFF2-40B4-BE49-F238E27FC236}">
                <a16:creationId xmlns:a16="http://schemas.microsoft.com/office/drawing/2014/main" id="{3DB4AFB1-AB0C-AF76-CE05-39136C892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24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Enright</dc:creator>
  <cp:lastModifiedBy>Megan Enright</cp:lastModifiedBy>
  <cp:revision>1</cp:revision>
  <dcterms:created xsi:type="dcterms:W3CDTF">2025-04-09T17:04:26Z</dcterms:created>
  <dcterms:modified xsi:type="dcterms:W3CDTF">2025-04-09T17:05:25Z</dcterms:modified>
</cp:coreProperties>
</file>