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A909-C747-80FB-EE94-4A2666A80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A04F8C-A18B-D6AF-1D5B-B8D0642C5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DBF75-4E16-CEDB-A7BA-B27E1646C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134B-EE93-4405-9C3D-1DDC04848A93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C01A9-6EBB-AB0C-AD0E-1037A906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38700-03AD-3196-C555-943AA3A5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B295-B38B-4DA2-9DDF-CC57421B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7E53-26C5-4F2E-4BD9-97038689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3F8DA-6C8B-E73B-A1B9-EF45B9AA5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3A986-3B00-9861-6D8A-1D05B0FF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134B-EE93-4405-9C3D-1DDC04848A93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C116-58BF-EF5A-8FEC-069A83F3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A708D-5EA8-B711-B618-E35946A0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B295-B38B-4DA2-9DDF-CC57421B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8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5A1084-4495-B54E-28F2-164941078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8AF19-6355-C0EC-E576-2816503AE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98910-A3F6-ABF0-60D8-E852D87A7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134B-EE93-4405-9C3D-1DDC04848A93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B370C-FAC1-A97F-771F-478A622C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3DF2E-33AC-6B00-9413-11CDBDAC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B295-B38B-4DA2-9DDF-CC57421B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2C8E-BFE0-4538-86CB-8FEAF051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A3F-2FC5-D966-7F66-F77F4C7C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A0BD7-EBE3-C31E-E3BA-7BCF443C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134B-EE93-4405-9C3D-1DDC04848A93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22D75-EF1A-C4A0-56DF-251D736A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2ABC3-290A-C8B7-929F-F0DD2526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B295-B38B-4DA2-9DDF-CC57421B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9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93CC-9404-974B-23E2-419079D4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01CCB-864D-56CB-FFBD-BF6CF6128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9F58D-E508-D5F0-2947-54552FDE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134B-EE93-4405-9C3D-1DDC04848A93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10D9E-E340-4E73-6BBA-7AA78153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E30C9-1534-2E51-4EE9-E08F6D6B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B295-B38B-4DA2-9DDF-CC57421B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8257-6FFA-5930-F62B-D5396D86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95C47-820A-6162-EF75-C3207EEAD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5883B-88C7-8A49-E7A2-B2708C03A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A8C8F-6CC0-C297-8417-3DEB5528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134B-EE93-4405-9C3D-1DDC04848A93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5313F-A5B5-58A1-300B-A4D15907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33906-BA89-D113-C78C-93713DE2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B295-B38B-4DA2-9DDF-CC57421B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3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339E4-83B9-1E63-F415-217996BB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F2C1C-D2A5-601A-85EB-EE1391D41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FD2DD-4C1F-E03F-823F-EDB03F729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2A3A3-E82F-5C61-8107-72EFB2E60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4C2E7-67E9-D99C-9694-205FDD5F7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C1CE3-6056-CB69-091F-BA2C87AA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134B-EE93-4405-9C3D-1DDC04848A93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78834-5B08-2911-C3AC-C5D5217E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0E9C5-281A-2724-6331-C9B95555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B295-B38B-4DA2-9DDF-CC57421B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2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5D83-C7ED-1BDC-46BE-A968209F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6515B7-40B3-9441-D378-2BA73F6B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134B-EE93-4405-9C3D-1DDC04848A93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2677D-B685-195B-0D58-F97D2F950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0D58D-C370-B2D9-BB2D-7E914C78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B295-B38B-4DA2-9DDF-CC57421B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6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6B6E6-9085-1BE1-A52C-2E9B2615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134B-EE93-4405-9C3D-1DDC04848A93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6FBF3-0861-2342-895D-4A4CBD3B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2FC27-433D-7C6A-5C93-9F812F7B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B295-B38B-4DA2-9DDF-CC57421B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4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ED232-5665-1BBE-CFD4-497C232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F9B32-0EB8-6A5D-6B76-5E818152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91134-0BBF-0653-9965-31B5C5D5A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3C950-140B-1983-5ACD-3828B997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134B-EE93-4405-9C3D-1DDC04848A93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69F25-2305-CA78-22B7-0574DF7F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34C01-75FD-D54D-3B26-9BCCE9A7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B295-B38B-4DA2-9DDF-CC57421B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3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913C-8B03-4A80-4C6C-2A436F5D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01644-F5ED-FD5B-696B-FC0E6E3F4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EC119-9992-4292-6C80-6A66E8768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30E20-831A-8C43-2302-40E37540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134B-EE93-4405-9C3D-1DDC04848A93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400CD-5C21-F417-59B2-BF3C7F40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351BC-531A-2EB7-0BCD-8AB8C0C4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B295-B38B-4DA2-9DDF-CC57421B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5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3DBF7-6496-5273-12E5-7A810712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A9C7A-9D42-5AAC-F4F5-9F519B511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F50F5-78A2-7521-7686-AAFED2E91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A3134B-EE93-4405-9C3D-1DDC04848A93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E80D-2FE3-7C43-9F21-A2088A784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C64E-07C4-A24B-52F4-7740A3652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DB295-B38B-4DA2-9DDF-CC57421B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6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BC2D4-0071-0443-4163-7ED104D29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924B5-7547-188A-C739-9E3663267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oster for an event&#10;&#10;AI-generated content may be incorrect.">
            <a:extLst>
              <a:ext uri="{FF2B5EF4-FFF2-40B4-BE49-F238E27FC236}">
                <a16:creationId xmlns:a16="http://schemas.microsoft.com/office/drawing/2014/main" id="{C042AE07-437C-963B-4951-2AAECB0DF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27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Enright</dc:creator>
  <cp:lastModifiedBy>Megan Enright</cp:lastModifiedBy>
  <cp:revision>1</cp:revision>
  <dcterms:created xsi:type="dcterms:W3CDTF">2025-04-10T14:37:41Z</dcterms:created>
  <dcterms:modified xsi:type="dcterms:W3CDTF">2025-04-10T14:38:22Z</dcterms:modified>
</cp:coreProperties>
</file>