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64084F-4260-4EE3-A48B-C1D063156809}" v="1" dt="2021-08-17T14:52:50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3" d="100"/>
          <a:sy n="33" d="100"/>
        </p:scale>
        <p:origin x="2964" y="108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" y="8049"/>
            <a:ext cx="20303906" cy="203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772CCD-521A-424E-ACBB-B66C6AA581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5000" y="8765000"/>
            <a:ext cx="4320000" cy="5541818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6965000" y="8765000"/>
            <a:ext cx="12195000" cy="10395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chemeClr val="bg1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solidFill>
                <a:schemeClr val="bg1"/>
              </a:solidFill>
              <a:latin typeface="Helvetica" pitchFamily="34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solidFill>
                <a:schemeClr val="bg1"/>
              </a:solidFill>
              <a:latin typeface="Helvetica" pitchFamily="34" charset="0"/>
            </a:endParaRPr>
          </a:p>
          <a:p>
            <a:r>
              <a:rPr lang="en-US" sz="4400" dirty="0">
                <a:solidFill>
                  <a:schemeClr val="bg1"/>
                </a:solidFill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13458</TotalTime>
  <Words>28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301</cp:revision>
  <cp:lastPrinted>2015-05-21T14:36:22Z</cp:lastPrinted>
  <dcterms:created xsi:type="dcterms:W3CDTF">2014-06-18T16:43:44Z</dcterms:created>
  <dcterms:modified xsi:type="dcterms:W3CDTF">2024-05-07T13:24:08Z</dcterms:modified>
</cp:coreProperties>
</file>