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9061-D8AF-EF4E-45B3-ECF92208F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93B11-D51A-C1CD-2841-B98CADDAE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0A348-E090-CA7A-B500-87E1D335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7F38-95CA-84BE-6ACB-664D2FA2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6717B-F2C0-EDCB-8864-25EABF6A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E775-62C9-A378-829B-9E07B3B3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F5253-6BB6-BAEF-8D87-CC5F52DA3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E309C-A2FC-6FE0-CFF5-0236E428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5F112-F10B-B32B-5999-F27C5B41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393F-6820-9CC2-747A-D1662EC4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8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2E639-29E6-58D6-3E8C-226687BFD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10C84-09D2-6FAF-1F6E-8C415BDF2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F233E-7491-AC3C-24DE-7ABB7960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57133-921E-59D7-BC1C-29812CEC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11A9E-CBD3-49D3-6EF8-D56D2C8E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0711-5824-559D-331C-71373CB2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50C0F-548A-BB9C-A529-CC7D50E45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533EE-C11B-B161-68E2-CD1B4224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1616-1F97-47B1-F039-19C90C6E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EEA58-FE28-552D-9448-E7D454F3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4AA0-BE19-649B-AF03-F493A6BE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F962D-6C4B-37EF-BD01-6CB8A234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0ABF2-327D-1669-8C45-FFEAFF2D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6E20-932E-3EFD-572D-50A7F5FF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8031-0040-1C4A-95D3-CF3F5D6E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E5DA-8A4A-91D7-B784-AA7E36C8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6093-7F99-0EC2-3BDF-B824B97C4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1E01B-C860-CBCB-9013-6DD3FD9C9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9E92-9E27-E29F-8090-2758E3AE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C7D2E-04B9-7263-37E0-34F2D4CE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50B0C-78D3-C474-09EC-306ED3B2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7EAE-7C58-3EFD-760C-801F060D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FFE70-57DA-756A-589B-7CAF6983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AF5AB-893A-885C-91AB-EF1667751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8B55F-DEC1-0FA4-CEA3-F781F7D40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77C71-F4D5-FF21-7E68-3E6B5FE12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AC1F9-8C48-F8ED-3DB2-8511F60D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01722-93B0-78BF-51DA-CA5A1C01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21733-139E-FF9D-1422-8F24957E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4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30C3-7F84-D36E-16EE-7058C20F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5E4B6-B3E2-C675-373C-4A8211D9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D2938-AB3E-DD5D-B2CA-BBD10B08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F009F-9D29-72F4-EB56-ADBBE9DE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F6BE5-B526-C331-742D-9FCF21C3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5B08B-156F-25AC-0B15-EDE035CA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77729-D73D-1777-0815-D4ED0250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9969-912F-5D82-16C7-E4B02FA2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475F-A7EC-0549-C4B9-D243FD1B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3D8EC-FF29-0589-8511-602C1C269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A3A25-6F1C-C943-430D-3A77E63D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55B06-9FFF-E46F-77A8-EA67E36B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BA15B-1C37-E821-EAC9-568D8C7E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CFA9-C2C7-B639-CB90-153FA93D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E0C0E-F096-CF81-9400-B3DC05119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06754-1429-816C-A6B7-7523185D7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6A109-56AF-9AE0-039B-E345D8E1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43EC7-2EA8-07B3-EFB9-8A7AEE83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6FEBD-7D2D-62EF-40EE-5A57013D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6637B-77CF-1007-1396-127A3259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3F9E-ADE3-0D68-05B1-96F107EB3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3193-25E5-5418-75D2-DB0961E65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CDBC4E-EA57-4FA0-B645-8210BBDF1E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2D61F-F930-CC37-465F-480E1CD19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F94EE-EA7E-2543-A0B3-2CE3DCC70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0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poster&#10;&#10;AI-generated content may be incorrect.">
            <a:extLst>
              <a:ext uri="{FF2B5EF4-FFF2-40B4-BE49-F238E27FC236}">
                <a16:creationId xmlns:a16="http://schemas.microsoft.com/office/drawing/2014/main" id="{369F8130-7338-B4E2-9D03-F4A26E628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4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Enright</dc:creator>
  <cp:lastModifiedBy>Megan Enright</cp:lastModifiedBy>
  <cp:revision>4</cp:revision>
  <dcterms:created xsi:type="dcterms:W3CDTF">2025-02-12T20:22:49Z</dcterms:created>
  <dcterms:modified xsi:type="dcterms:W3CDTF">2025-04-10T14:33:05Z</dcterms:modified>
</cp:coreProperties>
</file>